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9" r:id="rId5"/>
    <p:sldId id="270" r:id="rId6"/>
    <p:sldId id="271" r:id="rId7"/>
    <p:sldId id="272" r:id="rId8"/>
    <p:sldId id="267" r:id="rId9"/>
    <p:sldId id="280" r:id="rId10"/>
    <p:sldId id="274" r:id="rId11"/>
    <p:sldId id="275" r:id="rId12"/>
    <p:sldId id="278" r:id="rId13"/>
    <p:sldId id="277" r:id="rId14"/>
    <p:sldId id="279" r:id="rId15"/>
    <p:sldId id="276" r:id="rId16"/>
    <p:sldId id="281" r:id="rId17"/>
    <p:sldId id="259" r:id="rId18"/>
    <p:sldId id="263" r:id="rId19"/>
    <p:sldId id="26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3FD75BD-14D9-4421-B9F2-20DA754D3F0A}">
          <p14:sldIdLst>
            <p14:sldId id="256"/>
            <p14:sldId id="264"/>
            <p14:sldId id="265"/>
            <p14:sldId id="269"/>
            <p14:sldId id="270"/>
            <p14:sldId id="271"/>
            <p14:sldId id="272"/>
            <p14:sldId id="267"/>
            <p14:sldId id="280"/>
            <p14:sldId id="274"/>
            <p14:sldId id="275"/>
            <p14:sldId id="278"/>
          </p14:sldIdLst>
        </p14:section>
        <p14:section name="Раздел без заголовка" id="{08806D3C-1E81-4364-AB81-D43D55366745}">
          <p14:sldIdLst>
            <p14:sldId id="277"/>
            <p14:sldId id="279"/>
            <p14:sldId id="276"/>
            <p14:sldId id="281"/>
            <p14:sldId id="260"/>
            <p14:sldId id="268"/>
            <p14:sldId id="259"/>
            <p14:sldId id="262"/>
            <p14:sldId id="263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360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074493-F907-43BA-AE1A-DD9D8DA6FDB9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10F9706-17EF-42F5-8C0F-B6CC170F9DD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microsoft.com/office/2007/relationships/media" Target="../media/media1.mp3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SA\Desktop\42286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68" b="64147"/>
          <a:stretch/>
        </p:blipFill>
        <p:spPr bwMode="auto">
          <a:xfrm>
            <a:off x="5940152" y="548680"/>
            <a:ext cx="1839281" cy="19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SA\Desktop\0_87c9f_9f58e51b_X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76" t="3925" r="33412" b="70076"/>
          <a:stretch/>
        </p:blipFill>
        <p:spPr bwMode="auto">
          <a:xfrm>
            <a:off x="611560" y="4437112"/>
            <a:ext cx="1740593" cy="19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SA\Desktop\метод. семинар\cifra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43" r="6994"/>
          <a:stretch/>
        </p:blipFill>
        <p:spPr bwMode="auto">
          <a:xfrm>
            <a:off x="7149717" y="4172909"/>
            <a:ext cx="1437219" cy="185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ISA\Desktop\Равносторонний-треугольник,-три-равные-стороны_504781ae439e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5576">
            <a:off x="4301704" y="3961052"/>
            <a:ext cx="1968790" cy="19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ISA\Desktop\метод. семинар\42286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39" t="36808" b="31596"/>
          <a:stretch/>
        </p:blipFill>
        <p:spPr bwMode="auto">
          <a:xfrm rot="21346307">
            <a:off x="886720" y="1029858"/>
            <a:ext cx="1753045" cy="164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ISA\Desktop\6965dccfed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1706"/>
            <a:ext cx="1511914" cy="22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ISA\Desktop\169410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1791097" cy="20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ISA\Desktop\5532_html_m6733989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3"/>
          <a:stretch/>
        </p:blipFill>
        <p:spPr bwMode="auto">
          <a:xfrm rot="272425">
            <a:off x="5400724" y="2509293"/>
            <a:ext cx="1879847" cy="20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58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SA\Desktop\img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58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ISA\Desktop\podushka-horeka-207-1200x800-1665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66" t="9624" r="19666" b="8625"/>
          <a:stretch/>
        </p:blipFill>
        <p:spPr bwMode="auto">
          <a:xfrm>
            <a:off x="1547664" y="620688"/>
            <a:ext cx="5841082" cy="5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40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SA\Desktop\131956825_5152557_0_c2e0d_25c3454b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801643" cy="588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3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ISA\Desktop\822470_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400" b="918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3"/>
            <a:ext cx="6164163" cy="61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10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SA\Desktop\1128010.0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19"/>
            <a:ext cx="5400160" cy="53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481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ISA\Desktop\164209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308848" cy="53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3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узел 1"/>
          <p:cNvSpPr/>
          <p:nvPr/>
        </p:nvSpPr>
        <p:spPr>
          <a:xfrm>
            <a:off x="251520" y="2468909"/>
            <a:ext cx="1081683" cy="110410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403648" y="2527808"/>
            <a:ext cx="1008112" cy="104520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549698"/>
            <a:ext cx="984126" cy="10233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3851920" y="2454765"/>
            <a:ext cx="1152128" cy="111825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5148064" y="2513162"/>
            <a:ext cx="1008112" cy="105985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2563812"/>
            <a:ext cx="1008112" cy="10092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7668344" y="2454764"/>
            <a:ext cx="1152128" cy="111825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89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ISA\Desktop\метод. семинар\Sea_Picture-1800x66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3017"/>
            <a:ext cx="914400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LISA\Desktop\метод. семинар\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9144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63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ISA\Desktop\метод. семинар\di48KE85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27" r="22761"/>
          <a:stretch/>
        </p:blipFill>
        <p:spPr bwMode="auto">
          <a:xfrm>
            <a:off x="6516216" y="0"/>
            <a:ext cx="17281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ISA\Desktop\метод. семинар\di48KE85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34" r="50000"/>
          <a:stretch/>
        </p:blipFill>
        <p:spPr bwMode="auto">
          <a:xfrm>
            <a:off x="4572000" y="836712"/>
            <a:ext cx="1656184" cy="579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ISA\Desktop\метод. семинар\di48KE85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094"/>
          <a:stretch/>
        </p:blipFill>
        <p:spPr bwMode="auto">
          <a:xfrm>
            <a:off x="1115616" y="1412776"/>
            <a:ext cx="1368152" cy="49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ISA\Desktop\метод. семинар\di48KE85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12"/>
          <a:stretch/>
        </p:blipFill>
        <p:spPr bwMode="auto">
          <a:xfrm>
            <a:off x="2771800" y="2439913"/>
            <a:ext cx="1237481" cy="41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67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\Полетайкина\презентация для занятия\h_1351863916_1718531_3323ba947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45"/>
          <a:stretch/>
        </p:blipFill>
        <p:spPr bwMode="auto">
          <a:xfrm>
            <a:off x="2386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6810" y="4796174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Страна математика</a:t>
            </a:r>
            <a:endParaRPr lang="ru-RU" sz="11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G:\АТТЕСТАЦИЯ\Полетайкина\презентация для занятия\146553900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01553"/>
            <a:ext cx="417143" cy="5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АТТЕСТАЦИЯ\Полетайкина\презентация для занятия\d54e06e0f72c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069" y="2570540"/>
            <a:ext cx="721565" cy="8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АТТЕСТАЦИЯ\Полетайкина\презентация для занятия\1987484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2998" y="4002279"/>
            <a:ext cx="1198142" cy="11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АТТЕСТАЦИЯ\Полетайкина\презентация для занятия\718502_veselaya-cifry.jp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1377120" cy="18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G:\АТТЕСТАЦИЯ\Полетайкина\презентация для занятия\Cute_Number_Eight_PNG_Clipart_Image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8508">
            <a:off x="8073913" y="4032145"/>
            <a:ext cx="713540" cy="104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АТТЕСТАЦИЯ\Полетайкина\презентация для занятия\img_user_file_5671a991200b4_14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85000" l="9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7" t="8333" r="9260" b="14530"/>
          <a:stretch/>
        </p:blipFill>
        <p:spPr bwMode="auto">
          <a:xfrm rot="221029">
            <a:off x="5454179" y="3350315"/>
            <a:ext cx="2085464" cy="1611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волшебства звук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end="6726.1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589259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78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ISA\Desktop\метод. семинар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768752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037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SA\Desktop\метод. семинар\murder-on-ghost-tree-island-1281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40466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Остров «Угадай-ка»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5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348880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1 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2  </a:t>
            </a:r>
            <a:r>
              <a:rPr lang="ru-RU" sz="10000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4 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xmlns="" val="4140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348880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0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 2</a:t>
            </a:r>
            <a:r>
              <a:rPr lang="ru-RU" sz="10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3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4 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xmlns="" val="35274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348880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1  </a:t>
            </a:r>
            <a:r>
              <a:rPr lang="ru-RU" sz="10000" dirty="0" smtClean="0">
                <a:solidFill>
                  <a:srgbClr val="C00000"/>
                </a:solidFill>
                <a:latin typeface="Arial Black" pitchFamily="34" charset="0"/>
              </a:rPr>
              <a:t>?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3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4 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xmlns="" val="35620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348880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1  2</a:t>
            </a:r>
            <a:r>
              <a:rPr lang="ru-RU" sz="10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3 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0000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r>
              <a:rPr lang="ru-RU" sz="10000" dirty="0" smtClean="0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ru-RU" sz="10000" dirty="0">
                <a:solidFill>
                  <a:srgbClr val="FFFF00"/>
                </a:solidFill>
                <a:latin typeface="Arial Black" pitchFamily="34" charset="0"/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xmlns="" val="27822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LISA\Desktop\метод. семинар\polygon-mountain-tree-river-sky-cloud-hous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G:\АТТЕСТАЦИЯ\Полетайкина\презентация для занятия\9cpogezyi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97" r="54784" b="50091"/>
          <a:stretch/>
        </p:blipFill>
        <p:spPr bwMode="auto">
          <a:xfrm>
            <a:off x="5826608" y="1412777"/>
            <a:ext cx="1625712" cy="3384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G:\АТТЕСТАЦИЯ\Полетайкина\презентация для занятия\9cpogezyi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46" r="20351" b="50091"/>
          <a:stretch/>
        </p:blipFill>
        <p:spPr bwMode="auto">
          <a:xfrm>
            <a:off x="4384525" y="1412777"/>
            <a:ext cx="1442083" cy="3384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G:\АТТЕСТАЦИЯ\Полетайкина\презентация для занятия\9cpogezyi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14" r="32768" b="50091"/>
          <a:stretch/>
        </p:blipFill>
        <p:spPr bwMode="auto">
          <a:xfrm>
            <a:off x="3230538" y="1412776"/>
            <a:ext cx="1153987" cy="338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G:\АТТЕСТАЦИЯ\Полетайкина\презентация для занятия\9cpogezyi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56" r="32364" b="50091"/>
          <a:stretch/>
        </p:blipFill>
        <p:spPr bwMode="auto">
          <a:xfrm>
            <a:off x="1763688" y="1412776"/>
            <a:ext cx="1466850" cy="338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G:\АТТЕСТАЦИЯ\Полетайкина\презентация для занятия\9cpogezyi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97" r="55251" b="50091"/>
          <a:stretch/>
        </p:blipFill>
        <p:spPr bwMode="auto">
          <a:xfrm>
            <a:off x="0" y="1412776"/>
            <a:ext cx="1763688" cy="338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G:\АТТЕСТАЦИЯ\Полетайкина\презентация для занятия\9cpogezyi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56" r="32364" b="50091"/>
          <a:stretch/>
        </p:blipFill>
        <p:spPr bwMode="auto">
          <a:xfrm>
            <a:off x="7452320" y="1412777"/>
            <a:ext cx="1691680" cy="3528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C:\Users\LISA\Desktop\метод. семинар\Sea_Picture-1800x66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71173"/>
            <a:ext cx="9144000" cy="2470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1578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SA\Desktop\royal-albert-new-country-roses-white-vintage-plate-652383736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06" b="94931" l="375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95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272</TotalTime>
  <Words>26</Words>
  <Application>Microsoft Office PowerPoint</Application>
  <PresentationFormat>Экран (4:3)</PresentationFormat>
  <Paragraphs>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LISA</dc:creator>
  <cp:lastModifiedBy>1</cp:lastModifiedBy>
  <cp:revision>23</cp:revision>
  <dcterms:created xsi:type="dcterms:W3CDTF">2017-03-26T23:55:50Z</dcterms:created>
  <dcterms:modified xsi:type="dcterms:W3CDTF">2017-04-12T22:29:05Z</dcterms:modified>
</cp:coreProperties>
</file>